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82" r:id="rId2"/>
    <p:sldId id="278" r:id="rId3"/>
    <p:sldId id="272" r:id="rId4"/>
    <p:sldId id="273" r:id="rId5"/>
    <p:sldId id="274" r:id="rId6"/>
    <p:sldId id="275" r:id="rId7"/>
    <p:sldId id="276" r:id="rId8"/>
    <p:sldId id="277" r:id="rId9"/>
    <p:sldId id="279" r:id="rId10"/>
    <p:sldId id="264" r:id="rId11"/>
    <p:sldId id="265" r:id="rId12"/>
    <p:sldId id="267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6156DCB-913D-4F38-8914-29AB1E9530CA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836CF4A-7D2A-4B6F-96D7-A64AC3AE5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573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92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251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440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137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240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202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359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311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78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680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725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26707-614F-4034-95D5-7BF40989C6BE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2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74675" y="231775"/>
            <a:ext cx="8001000" cy="1216025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/>
              <a:t>702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(</a:t>
            </a:r>
            <a:r>
              <a:rPr lang="en-US" sz="3600" dirty="0" smtClean="0"/>
              <a:t>Pd.9; </a:t>
            </a:r>
            <a:r>
              <a:rPr lang="en-US" sz="3600" dirty="0" smtClean="0"/>
              <a:t>room </a:t>
            </a:r>
            <a:r>
              <a:rPr lang="en-US" sz="3600" dirty="0" smtClean="0"/>
              <a:t>210)</a:t>
            </a:r>
            <a:endParaRPr lang="en-US" sz="36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69081" y="1600200"/>
            <a:ext cx="8612187" cy="4267200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Tx/>
              <a:buFont typeface="Wingdings" panose="05000000000000000000" pitchFamily="2" charset="2"/>
              <a:buChar char="v"/>
            </a:pPr>
            <a:r>
              <a:rPr lang="en-US" sz="2800" dirty="0" smtClean="0"/>
              <a:t>COPY </a:t>
            </a:r>
            <a:r>
              <a:rPr lang="en-US" sz="2800" b="0" dirty="0" smtClean="0"/>
              <a:t>the following lesson into your notebook</a:t>
            </a:r>
          </a:p>
          <a:p>
            <a:pPr marL="457200" indent="-457200">
              <a:buClrTx/>
              <a:buFont typeface="Wingdings" panose="05000000000000000000" pitchFamily="2" charset="2"/>
              <a:buChar char="v"/>
            </a:pPr>
            <a:endParaRPr lang="en-US" sz="2800" b="0" dirty="0" smtClean="0"/>
          </a:p>
          <a:p>
            <a:pPr marL="457200" indent="-457200">
              <a:buClrTx/>
              <a:buFont typeface="Wingdings" panose="05000000000000000000" pitchFamily="2" charset="2"/>
              <a:buChar char="v"/>
            </a:pPr>
            <a:r>
              <a:rPr lang="en-US" sz="2800" dirty="0" smtClean="0"/>
              <a:t>COMPLETE  </a:t>
            </a:r>
            <a:r>
              <a:rPr lang="en-US" sz="2800" b="0" dirty="0" smtClean="0"/>
              <a:t>all the work </a:t>
            </a:r>
            <a:r>
              <a:rPr lang="en-US" sz="2800" dirty="0" smtClean="0"/>
              <a:t>IN YOUR NOTEBOOK</a:t>
            </a:r>
          </a:p>
          <a:p>
            <a:pPr marL="457200" indent="-457200">
              <a:buClrTx/>
              <a:buFont typeface="Wingdings" panose="05000000000000000000" pitchFamily="2" charset="2"/>
              <a:buChar char="v"/>
            </a:pPr>
            <a:endParaRPr lang="en-US" sz="2800" dirty="0" smtClean="0"/>
          </a:p>
          <a:p>
            <a:pPr marL="457200" indent="-457200">
              <a:buClrTx/>
              <a:buFont typeface="Wingdings" panose="05000000000000000000" pitchFamily="2" charset="2"/>
              <a:buChar char="v"/>
            </a:pPr>
            <a:r>
              <a:rPr lang="en-US" sz="2800" b="0" dirty="0" smtClean="0"/>
              <a:t>This</a:t>
            </a:r>
            <a:r>
              <a:rPr lang="en-US" sz="2800" dirty="0" smtClean="0"/>
              <a:t> work </a:t>
            </a:r>
            <a:r>
              <a:rPr lang="en-US" sz="2800" b="0" dirty="0" smtClean="0"/>
              <a:t>will be </a:t>
            </a:r>
            <a:r>
              <a:rPr lang="en-US" sz="2800" dirty="0" smtClean="0"/>
              <a:t>checked </a:t>
            </a:r>
            <a:r>
              <a:rPr lang="en-US" sz="2800" dirty="0" smtClean="0"/>
              <a:t>TOMORROW</a:t>
            </a:r>
            <a:r>
              <a:rPr lang="en-US" sz="2800" dirty="0" smtClean="0"/>
              <a:t>!</a:t>
            </a:r>
            <a:endParaRPr lang="en-US" sz="2800" dirty="0" smtClean="0"/>
          </a:p>
          <a:p>
            <a:pPr marL="457200" indent="-457200">
              <a:buClrTx/>
              <a:buFont typeface="Wingdings" panose="05000000000000000000" pitchFamily="2" charset="2"/>
              <a:buChar char="v"/>
            </a:pPr>
            <a:endParaRPr lang="en-US" sz="2800" dirty="0" smtClean="0"/>
          </a:p>
          <a:p>
            <a:pPr marL="457200" indent="-457200">
              <a:buClrTx/>
              <a:buFont typeface="Wingdings" panose="05000000000000000000" pitchFamily="2" charset="2"/>
              <a:buChar char="v"/>
            </a:pPr>
            <a:r>
              <a:rPr lang="en-US" sz="2800" dirty="0" smtClean="0"/>
              <a:t>QUIZ: </a:t>
            </a:r>
            <a:r>
              <a:rPr lang="en-US" sz="2800" dirty="0" err="1" smtClean="0"/>
              <a:t>Repaso</a:t>
            </a:r>
            <a:r>
              <a:rPr lang="en-US" sz="2800" dirty="0" smtClean="0"/>
              <a:t> </a:t>
            </a:r>
            <a:r>
              <a:rPr lang="en-US" sz="2800" dirty="0" err="1" smtClean="0"/>
              <a:t>C</a:t>
            </a:r>
            <a:r>
              <a:rPr lang="en-US" sz="2800" b="0" dirty="0" err="1" smtClean="0"/>
              <a:t>will</a:t>
            </a:r>
            <a:r>
              <a:rPr lang="en-US" sz="2800" b="0" dirty="0" smtClean="0"/>
              <a:t> </a:t>
            </a:r>
            <a:r>
              <a:rPr lang="en-US" sz="2800" b="0" dirty="0" smtClean="0"/>
              <a:t>be </a:t>
            </a:r>
            <a:r>
              <a:rPr lang="en-US" sz="2800" dirty="0" smtClean="0"/>
              <a:t>TOMORROW!</a:t>
            </a:r>
            <a:endParaRPr lang="en-US" sz="2800" dirty="0" smtClean="0"/>
          </a:p>
          <a:p>
            <a:pPr>
              <a:buClrTx/>
            </a:pPr>
            <a:endParaRPr lang="en-US" sz="2800" dirty="0" smtClean="0"/>
          </a:p>
          <a:p>
            <a:pPr>
              <a:buClrTx/>
            </a:pPr>
            <a:r>
              <a:rPr lang="en-US" sz="2800" dirty="0" smtClean="0"/>
              <a:t>**</a:t>
            </a:r>
            <a:r>
              <a:rPr lang="en-US" sz="2800" i="1" dirty="0" smtClean="0"/>
              <a:t>If I get a bad report from the substitute teacher, there will be consequences**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1314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Repaso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86800" cy="55626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>
                <a:solidFill>
                  <a:srgbClr val="FF0000"/>
                </a:solidFill>
              </a:rPr>
              <a:t>I- </a:t>
            </a:r>
            <a:r>
              <a:rPr lang="en-US" altLang="en-US" dirty="0" smtClean="0"/>
              <a:t>Identify</a:t>
            </a:r>
            <a:r>
              <a:rPr lang="en-US" altLang="en-US" dirty="0"/>
              <a:t>: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1309688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735512"/>
            <a:ext cx="2209800" cy="151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343400"/>
            <a:ext cx="2133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038600"/>
            <a:ext cx="206692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0" y="3733800"/>
            <a:ext cx="481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2414588" y="3443287"/>
            <a:ext cx="4810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4624388" y="3290888"/>
            <a:ext cx="4810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3.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6834188" y="3290888"/>
            <a:ext cx="4810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4.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76200" y="6186488"/>
            <a:ext cx="4810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5.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2643188" y="6172200"/>
            <a:ext cx="4810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6.</a:t>
            </a:r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4648200" y="6248400"/>
            <a:ext cx="481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7.</a:t>
            </a:r>
          </a:p>
        </p:txBody>
      </p:sp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7010400" y="6186488"/>
            <a:ext cx="4810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8.</a:t>
            </a:r>
          </a:p>
        </p:txBody>
      </p:sp>
      <p:pic>
        <p:nvPicPr>
          <p:cNvPr id="13341" name="Picture 29" descr="http://www.ikea.com/PIAimages/0242509_PE381871_S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425" y="1267474"/>
            <a:ext cx="2247900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43" name="Picture 31" descr="http://techmoran.com/wp-content/uploads/2014/05/lg-tv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936" y="1066800"/>
            <a:ext cx="2551634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45" name="Picture 33" descr="http://woodgears.ca/table/plans/mai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790" y="4517523"/>
            <a:ext cx="2293410" cy="1578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47" name="Picture 35" descr="http://www.vectordiary.com/isd_tutorials/004_wooden_frame/wooden_frame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906" y="1620982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66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9600"/>
            <a:ext cx="2628900" cy="163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081463"/>
            <a:ext cx="251460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038600"/>
            <a:ext cx="2657475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280988" y="2286000"/>
            <a:ext cx="4810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9.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3252788" y="2605088"/>
            <a:ext cx="6794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10.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6553200" y="2605088"/>
            <a:ext cx="6794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11.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0" y="5805488"/>
            <a:ext cx="6794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12.</a:t>
            </a: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3200400" y="5791200"/>
            <a:ext cx="6794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13.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6096000" y="5805488"/>
            <a:ext cx="6794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14.</a:t>
            </a:r>
          </a:p>
        </p:txBody>
      </p:sp>
      <p:pic>
        <p:nvPicPr>
          <p:cNvPr id="17432" name="Picture 24" descr="http://chano8.com/wp-content/uploads/2014/04/wgapliv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520" y="259195"/>
            <a:ext cx="2196880" cy="2080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34" name="Picture 26" descr="http://flxitsolutions.com/wp-content/uploads/2014/09/clipart-kitchen-sinkkitchen-sink-clip-art---d-amacfev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609600"/>
            <a:ext cx="2362200" cy="1750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36" name="Picture 28" descr="http://home-design-information.com/wp-content/uploads/2013/11/bathroom-sink-clipartbathroom-sink-with-the-water-running-royalty-free-clip-art-home-henloi0b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268" y="3532043"/>
            <a:ext cx="2096153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73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16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altLang="en-US" dirty="0" smtClean="0"/>
              <a:t>Study </a:t>
            </a:r>
            <a:r>
              <a:rPr lang="en-US" altLang="en-US" dirty="0"/>
              <a:t>for your </a:t>
            </a:r>
            <a:r>
              <a:rPr lang="en-US" altLang="en-US" u="sng" dirty="0" smtClean="0"/>
              <a:t>Quiz: </a:t>
            </a:r>
            <a:r>
              <a:rPr lang="en-US" altLang="en-US" u="sng" dirty="0" err="1" smtClean="0"/>
              <a:t>Repaso</a:t>
            </a:r>
            <a:r>
              <a:rPr lang="en-US" altLang="en-US" u="sng" dirty="0" smtClean="0"/>
              <a:t> C </a:t>
            </a:r>
            <a:r>
              <a:rPr lang="en-US" altLang="en-US" dirty="0" smtClean="0"/>
              <a:t> </a:t>
            </a:r>
            <a:r>
              <a:rPr lang="en-US" altLang="en-US" dirty="0" smtClean="0"/>
              <a:t>TOMORROW!</a:t>
            </a:r>
            <a:endParaRPr lang="en-US" altLang="en-US" sz="2800" dirty="0"/>
          </a:p>
          <a:p>
            <a:pPr lvl="3"/>
            <a:r>
              <a:rPr lang="en-US" altLang="en-US" sz="2800" dirty="0"/>
              <a:t>Family</a:t>
            </a:r>
          </a:p>
          <a:p>
            <a:pPr lvl="3"/>
            <a:r>
              <a:rPr lang="en-US" altLang="en-US" sz="2800" dirty="0" smtClean="0"/>
              <a:t>House</a:t>
            </a:r>
            <a:endParaRPr lang="en-US" altLang="en-US" sz="2800" dirty="0"/>
          </a:p>
          <a:p>
            <a:pPr lvl="3"/>
            <a:r>
              <a:rPr lang="en-US" altLang="en-US" sz="2800" dirty="0" smtClean="0"/>
              <a:t>Verb </a:t>
            </a:r>
            <a:r>
              <a:rPr lang="en-US" altLang="en-US" sz="2800" dirty="0"/>
              <a:t>TENER</a:t>
            </a:r>
          </a:p>
          <a:p>
            <a:pPr lvl="3"/>
            <a:r>
              <a:rPr lang="en-US" altLang="en-US" sz="2800" dirty="0"/>
              <a:t>Possessive Adjectives</a:t>
            </a:r>
          </a:p>
        </p:txBody>
      </p:sp>
    </p:spTree>
    <p:extLst>
      <p:ext uri="{BB962C8B-B14F-4D97-AF65-F5344CB8AC3E}">
        <p14:creationId xmlns:p14="http://schemas.microsoft.com/office/powerpoint/2010/main" val="197374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8600" y="0"/>
            <a:ext cx="86868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B050"/>
                </a:solidFill>
              </a:rPr>
              <a:t>Me llamo _________ Clase </a:t>
            </a:r>
            <a:r>
              <a:rPr lang="en-US" dirty="0" smtClean="0">
                <a:solidFill>
                  <a:srgbClr val="00B050"/>
                </a:solidFill>
              </a:rPr>
              <a:t>702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</a:t>
            </a:r>
            <a:r>
              <a:rPr lang="en-US" dirty="0" smtClean="0">
                <a:solidFill>
                  <a:srgbClr val="00B050"/>
                </a:solidFill>
              </a:rPr>
              <a:t>primero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err="1" smtClean="0">
                <a:solidFill>
                  <a:srgbClr val="00B050"/>
                </a:solidFill>
              </a:rPr>
              <a:t>noviembre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066800"/>
            <a:ext cx="8229600" cy="4906963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Proposito # 16: </a:t>
            </a:r>
            <a:r>
              <a:rPr lang="en-US" smtClean="0"/>
              <a:t>¿Como repasamos para la </a:t>
            </a:r>
            <a:r>
              <a:rPr lang="en-US" u="sng" smtClean="0"/>
              <a:t>Prueba: Repaso C</a:t>
            </a:r>
            <a:r>
              <a:rPr lang="en-US" smtClean="0"/>
              <a:t>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smtClean="0">
                <a:solidFill>
                  <a:srgbClr val="7030A0"/>
                </a:solidFill>
              </a:rPr>
              <a:t>LO. To review house and home vocabulary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Actividad Inicial: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¿Cuantos años tienes?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¿Cuantas personas hay en tu familia?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¿Tienen uds. Una casa o un apartamento?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¿Cuantos cuartos tiene su casa o apartamento?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¿Cual es tu cuarto favorito?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60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i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05000"/>
            <a:ext cx="32004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990600" y="1676400"/>
            <a:ext cx="7391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 dirty="0"/>
              <a:t>¿De quién es el perro?</a:t>
            </a:r>
          </a:p>
        </p:txBody>
      </p:sp>
      <p:sp>
        <p:nvSpPr>
          <p:cNvPr id="4101" name="Cloud"/>
          <p:cNvSpPr>
            <a:spLocks noChangeAspect="1" noEditPoints="1" noChangeArrowheads="1"/>
          </p:cNvSpPr>
          <p:nvPr/>
        </p:nvSpPr>
        <p:spPr bwMode="auto">
          <a:xfrm>
            <a:off x="3429000" y="3962400"/>
            <a:ext cx="2743200" cy="18383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n-US" sz="3600">
                <a:solidFill>
                  <a:srgbClr val="660033"/>
                </a:solidFill>
              </a:rPr>
              <a:t>Es mi perro.</a:t>
            </a:r>
          </a:p>
        </p:txBody>
      </p:sp>
      <p:pic>
        <p:nvPicPr>
          <p:cNvPr id="1536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463800"/>
            <a:ext cx="1981200" cy="157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kern="0" dirty="0" err="1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15367" name="Rectangle 1"/>
          <p:cNvSpPr>
            <a:spLocks noChangeArrowheads="1"/>
          </p:cNvSpPr>
          <p:nvPr/>
        </p:nvSpPr>
        <p:spPr bwMode="auto">
          <a:xfrm>
            <a:off x="238125" y="685800"/>
            <a:ext cx="845135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b="1" dirty="0">
                <a:solidFill>
                  <a:srgbClr val="00B050"/>
                </a:solidFill>
              </a:rPr>
              <a:t>II</a:t>
            </a:r>
            <a:r>
              <a:rPr lang="es-ES_tradnl" altLang="en-US" dirty="0"/>
              <a:t>- </a:t>
            </a:r>
            <a:r>
              <a:rPr lang="es-ES_tradnl" altLang="en-US" dirty="0" smtClean="0"/>
              <a:t>Copia y responde </a:t>
            </a:r>
            <a:r>
              <a:rPr lang="es-ES_tradnl" altLang="en-US" dirty="0"/>
              <a:t>con el adjetivo posesivo </a:t>
            </a:r>
            <a:endParaRPr lang="es-ES_tradnl" altLang="en-US" dirty="0" smtClean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dirty="0" smtClean="0"/>
              <a:t>correcto</a:t>
            </a:r>
            <a:r>
              <a:rPr lang="es-ES_tradnl" alt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81933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85800" y="838200"/>
            <a:ext cx="769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 dirty="0"/>
              <a:t>¿De quién es el gato?</a:t>
            </a:r>
          </a:p>
        </p:txBody>
      </p:sp>
      <p:pic>
        <p:nvPicPr>
          <p:cNvPr id="16387" name="Picture 4" descr="you-singul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36763"/>
            <a:ext cx="4038600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913" y="2057400"/>
            <a:ext cx="2986087" cy="248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38200" y="5029200"/>
            <a:ext cx="769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 i="1" dirty="0" err="1" smtClean="0"/>
              <a:t>ans</a:t>
            </a:r>
            <a:r>
              <a:rPr lang="es-ES" altLang="en-US" sz="4400" i="1" dirty="0" smtClean="0"/>
              <a:t>.- ___________________</a:t>
            </a:r>
            <a:endParaRPr lang="es-ES" altLang="en-US" sz="4400" i="1" dirty="0"/>
          </a:p>
        </p:txBody>
      </p:sp>
    </p:spTree>
    <p:extLst>
      <p:ext uri="{BB962C8B-B14F-4D97-AF65-F5344CB8AC3E}">
        <p14:creationId xmlns:p14="http://schemas.microsoft.com/office/powerpoint/2010/main" val="363972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990600" y="838200"/>
            <a:ext cx="7391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/>
              <a:t>¿De quién es el sombrero?</a:t>
            </a:r>
          </a:p>
        </p:txBody>
      </p:sp>
      <p:pic>
        <p:nvPicPr>
          <p:cNvPr id="17411" name="Picture 4" descr="h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43163"/>
            <a:ext cx="3733800" cy="272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5" descr="03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971800"/>
            <a:ext cx="2438400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38200" y="5029200"/>
            <a:ext cx="769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 i="1" dirty="0" err="1" smtClean="0"/>
              <a:t>ans</a:t>
            </a:r>
            <a:r>
              <a:rPr lang="es-ES" altLang="en-US" sz="4400" i="1" dirty="0" smtClean="0"/>
              <a:t>.- ___________________</a:t>
            </a:r>
            <a:endParaRPr lang="es-ES" altLang="en-US" sz="4400" i="1" dirty="0"/>
          </a:p>
        </p:txBody>
      </p:sp>
    </p:spTree>
    <p:extLst>
      <p:ext uri="{BB962C8B-B14F-4D97-AF65-F5344CB8AC3E}">
        <p14:creationId xmlns:p14="http://schemas.microsoft.com/office/powerpoint/2010/main" val="160582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990600" y="838200"/>
            <a:ext cx="769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/>
              <a:t>¿De quién es la casa?</a:t>
            </a:r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438400"/>
            <a:ext cx="3505200" cy="254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550" y="2209800"/>
            <a:ext cx="2381250" cy="227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38200" y="5029200"/>
            <a:ext cx="769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 i="1" dirty="0" err="1" smtClean="0"/>
              <a:t>ans</a:t>
            </a:r>
            <a:r>
              <a:rPr lang="es-ES" altLang="en-US" sz="4400" i="1" dirty="0" smtClean="0"/>
              <a:t>.- ___________________</a:t>
            </a:r>
            <a:endParaRPr lang="es-ES" altLang="en-US" sz="4400" i="1" dirty="0"/>
          </a:p>
        </p:txBody>
      </p:sp>
    </p:spTree>
    <p:extLst>
      <p:ext uri="{BB962C8B-B14F-4D97-AF65-F5344CB8AC3E}">
        <p14:creationId xmlns:p14="http://schemas.microsoft.com/office/powerpoint/2010/main" val="278661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990600" y="838200"/>
            <a:ext cx="769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/>
              <a:t>¿De quién es la casa ahora?</a:t>
            </a:r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62200"/>
            <a:ext cx="3962400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438400"/>
            <a:ext cx="2381250" cy="227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38200" y="5029200"/>
            <a:ext cx="769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 i="1" dirty="0" err="1" smtClean="0"/>
              <a:t>ans</a:t>
            </a:r>
            <a:r>
              <a:rPr lang="es-ES" altLang="en-US" sz="4400" i="1" dirty="0" smtClean="0"/>
              <a:t>.- ___________________</a:t>
            </a:r>
            <a:endParaRPr lang="es-ES" altLang="en-US" sz="4400" i="1" dirty="0"/>
          </a:p>
        </p:txBody>
      </p:sp>
    </p:spTree>
    <p:extLst>
      <p:ext uri="{BB962C8B-B14F-4D97-AF65-F5344CB8AC3E}">
        <p14:creationId xmlns:p14="http://schemas.microsoft.com/office/powerpoint/2010/main" val="92939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HCA016J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667000"/>
            <a:ext cx="2362200" cy="177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 descr="i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86000"/>
            <a:ext cx="32004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990600" y="838200"/>
            <a:ext cx="7391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/>
              <a:t>¿De quién es la gorra azul?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38200" y="5029200"/>
            <a:ext cx="769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n-US" sz="4400" i="1" dirty="0" err="1" smtClean="0"/>
              <a:t>ans</a:t>
            </a:r>
            <a:r>
              <a:rPr lang="es-ES" altLang="en-US" sz="4400" i="1" dirty="0" smtClean="0"/>
              <a:t>.- ___________________</a:t>
            </a:r>
            <a:endParaRPr lang="es-ES" altLang="en-US" sz="4400" i="1" dirty="0"/>
          </a:p>
        </p:txBody>
      </p:sp>
    </p:spTree>
    <p:extLst>
      <p:ext uri="{BB962C8B-B14F-4D97-AF65-F5344CB8AC3E}">
        <p14:creationId xmlns:p14="http://schemas.microsoft.com/office/powerpoint/2010/main" val="408045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2400" y="762000"/>
            <a:ext cx="8991600" cy="5867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4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4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44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4400" dirty="0" err="1" smtClean="0"/>
              <a:t>Completa</a:t>
            </a:r>
            <a:r>
              <a:rPr lang="en-US" sz="4400" dirty="0" smtClean="0"/>
              <a:t> la </a:t>
            </a:r>
            <a:r>
              <a:rPr lang="en-US" sz="4400" dirty="0" err="1" smtClean="0"/>
              <a:t>hoja</a:t>
            </a:r>
            <a:r>
              <a:rPr lang="en-US" sz="4400" dirty="0" smtClean="0"/>
              <a:t> LOS VERBOS-ER/-IR</a:t>
            </a:r>
          </a:p>
          <a:p>
            <a:pPr marL="0" indent="0">
              <a:buNone/>
            </a:pPr>
            <a:endParaRPr lang="en-US" sz="44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533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5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8276</TotalTime>
  <Words>247</Words>
  <Application>Microsoft Office PowerPoint</Application>
  <PresentationFormat>On-screen Show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Repaso</vt:lpstr>
      <vt:lpstr>PowerPoint Presentation</vt:lpstr>
      <vt:lpstr>Tarea # 16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702 la fecha 14 de octubre del 2014</dc:title>
  <dc:creator>Helen Zumaeta</dc:creator>
  <cp:lastModifiedBy>Helen Zumaeta</cp:lastModifiedBy>
  <cp:revision>29</cp:revision>
  <cp:lastPrinted>2017-10-31T20:46:53Z</cp:lastPrinted>
  <dcterms:created xsi:type="dcterms:W3CDTF">2014-10-10T20:41:10Z</dcterms:created>
  <dcterms:modified xsi:type="dcterms:W3CDTF">2017-11-02T15:11:04Z</dcterms:modified>
</cp:coreProperties>
</file>